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58" r:id="rId4"/>
    <p:sldId id="257" r:id="rId5"/>
    <p:sldId id="259" r:id="rId6"/>
    <p:sldId id="260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88"/>
  </p:normalViewPr>
  <p:slideViewPr>
    <p:cSldViewPr snapToGrid="0">
      <p:cViewPr varScale="1">
        <p:scale>
          <a:sx n="90" d="100"/>
          <a:sy n="90" d="100"/>
        </p:scale>
        <p:origin x="23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8573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6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9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55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049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7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38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39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9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89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5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11/27/22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69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CD4E85-1739-C289-556D-5D01999AE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900" y="1079500"/>
            <a:ext cx="6119131" cy="2138400"/>
          </a:xfrm>
        </p:spPr>
        <p:txBody>
          <a:bodyPr>
            <a:normAutofit/>
          </a:bodyPr>
          <a:lstStyle/>
          <a:p>
            <a:r>
              <a:rPr lang="en-US" dirty="0"/>
              <a:t>NGRX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5213D87-9DA6-9D06-F50E-26EF80482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56" r="31952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82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193773F-8E9F-4F3E-A7D2-0EBECA70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C40C53-F9BD-FEEC-5973-F1C196611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1"/>
          <a:stretch/>
        </p:blipFill>
        <p:spPr>
          <a:xfrm>
            <a:off x="539400" y="540000"/>
            <a:ext cx="11113200" cy="577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1364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193773F-8E9F-4F3E-A7D2-0EBECA70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A9422F-DF68-2541-94C4-95BEE4437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29" b="-1"/>
          <a:stretch/>
        </p:blipFill>
        <p:spPr>
          <a:xfrm>
            <a:off x="539400" y="540000"/>
            <a:ext cx="11113200" cy="577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67495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193773F-8E9F-4F3E-A7D2-0EBECA70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ABF0CE-C503-B4C9-FC90-921F9D9F2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29" b="-1"/>
          <a:stretch/>
        </p:blipFill>
        <p:spPr>
          <a:xfrm>
            <a:off x="539400" y="540000"/>
            <a:ext cx="11113200" cy="577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69046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193773F-8E9F-4F3E-A7D2-0EBECA70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F62D8F-AF5A-DF86-4562-CD4AF635F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32"/>
          <a:stretch/>
        </p:blipFill>
        <p:spPr>
          <a:xfrm>
            <a:off x="539400" y="540000"/>
            <a:ext cx="11113200" cy="577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95744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193773F-8E9F-4F3E-A7D2-0EBECA70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AAA10B-081F-A034-8553-89CADB43D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1" r="2831"/>
          <a:stretch/>
        </p:blipFill>
        <p:spPr>
          <a:xfrm>
            <a:off x="539400" y="540000"/>
            <a:ext cx="11113200" cy="577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18177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193773F-8E9F-4F3E-A7D2-0EBECA70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3CFDFD-1F4E-C188-64DB-59D681A9D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1"/>
          <a:stretch/>
        </p:blipFill>
        <p:spPr>
          <a:xfrm>
            <a:off x="539400" y="540000"/>
            <a:ext cx="11113200" cy="577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4888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193773F-8E9F-4F3E-A7D2-0EBECA70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92A658-60AA-8AD3-C4DD-64ED9196B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1"/>
          <a:stretch/>
        </p:blipFill>
        <p:spPr>
          <a:xfrm>
            <a:off x="539400" y="540000"/>
            <a:ext cx="11113200" cy="577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4563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193773F-8E9F-4F3E-A7D2-0EBECA70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E63C27-D438-215C-9F90-028BCCF0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1"/>
          <a:stretch/>
        </p:blipFill>
        <p:spPr>
          <a:xfrm>
            <a:off x="539400" y="540000"/>
            <a:ext cx="11113200" cy="577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0252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193773F-8E9F-4F3E-A7D2-0EBECA70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9B4029-6787-FEEA-E563-668CAC54E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1"/>
          <a:stretch/>
        </p:blipFill>
        <p:spPr>
          <a:xfrm>
            <a:off x="539400" y="540000"/>
            <a:ext cx="11113200" cy="577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0113562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0"/>
      </a:lt2>
      <a:accent1>
        <a:srgbClr val="E729DD"/>
      </a:accent1>
      <a:accent2>
        <a:srgbClr val="9017D5"/>
      </a:accent2>
      <a:accent3>
        <a:srgbClr val="5329E7"/>
      </a:accent3>
      <a:accent4>
        <a:srgbClr val="1A3FD5"/>
      </a:accent4>
      <a:accent5>
        <a:srgbClr val="299EE7"/>
      </a:accent5>
      <a:accent6>
        <a:srgbClr val="15C0BA"/>
      </a:accent6>
      <a:hlink>
        <a:srgbClr val="3F78BF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</Words>
  <Application>Microsoft Macintosh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 Light</vt:lpstr>
      <vt:lpstr>Rockwell Nova Light</vt:lpstr>
      <vt:lpstr>Wingdings</vt:lpstr>
      <vt:lpstr>LeafVTI</vt:lpstr>
      <vt:lpstr>NGRX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NGRX</dc:title>
  <dc:creator>amarjeet singh</dc:creator>
  <cp:lastModifiedBy>amarjeet singh</cp:lastModifiedBy>
  <cp:revision>1</cp:revision>
  <dcterms:created xsi:type="dcterms:W3CDTF">2022-11-27T13:36:26Z</dcterms:created>
  <dcterms:modified xsi:type="dcterms:W3CDTF">2022-11-27T19:31:45Z</dcterms:modified>
</cp:coreProperties>
</file>